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</p:sldIdLst>
  <p:sldSz cy="5143500" cx="9144000"/>
  <p:notesSz cx="6858000" cy="9144000"/>
  <p:embeddedFontLst>
    <p:embeddedFont>
      <p:font typeface="Montserrat SemiBold"/>
      <p:regular r:id="rId34"/>
      <p:bold r:id="rId35"/>
      <p:italic r:id="rId36"/>
      <p:boldItalic r:id="rId37"/>
    </p:embeddedFont>
    <p:embeddedFont>
      <p:font typeface="Roboto"/>
      <p:regular r:id="rId38"/>
      <p:bold r:id="rId39"/>
      <p:italic r:id="rId40"/>
      <p:boldItalic r:id="rId41"/>
    </p:embeddedFont>
    <p:embeddedFont>
      <p:font typeface="Montserrat"/>
      <p:regular r:id="rId42"/>
      <p:bold r:id="rId43"/>
      <p:italic r:id="rId44"/>
      <p:boldItalic r:id="rId45"/>
    </p:embeddedFont>
    <p:embeddedFont>
      <p:font typeface="Fira Sans Extra Condensed Medium"/>
      <p:regular r:id="rId46"/>
      <p:bold r:id="rId47"/>
      <p:italic r:id="rId48"/>
      <p:boldItalic r:id="rId49"/>
    </p:embeddedFont>
    <p:embeddedFont>
      <p:font typeface="Pacifico"/>
      <p:regular r:id="rId5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BCBA9B8-7BE6-493E-9D4F-9F46BA54D1EE}">
  <a:tblStyle styleId="{7BCBA9B8-7BE6-493E-9D4F-9F46BA54D1E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italic.fntdata"/><Relationship Id="rId42" Type="http://schemas.openxmlformats.org/officeDocument/2006/relationships/font" Target="fonts/Montserrat-regular.fntdata"/><Relationship Id="rId41" Type="http://schemas.openxmlformats.org/officeDocument/2006/relationships/font" Target="fonts/Roboto-boldItalic.fntdata"/><Relationship Id="rId44" Type="http://schemas.openxmlformats.org/officeDocument/2006/relationships/font" Target="fonts/Montserrat-italic.fntdata"/><Relationship Id="rId43" Type="http://schemas.openxmlformats.org/officeDocument/2006/relationships/font" Target="fonts/Montserrat-bold.fntdata"/><Relationship Id="rId46" Type="http://schemas.openxmlformats.org/officeDocument/2006/relationships/font" Target="fonts/FiraSansExtraCondensedMedium-regular.fntdata"/><Relationship Id="rId45" Type="http://schemas.openxmlformats.org/officeDocument/2006/relationships/font" Target="fonts/Montserrat-bold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FiraSansExtraCondensedMedium-italic.fntdata"/><Relationship Id="rId47" Type="http://schemas.openxmlformats.org/officeDocument/2006/relationships/font" Target="fonts/FiraSansExtraCondensedMedium-bold.fntdata"/><Relationship Id="rId49" Type="http://schemas.openxmlformats.org/officeDocument/2006/relationships/font" Target="fonts/FiraSansExtraCondensedMedium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font" Target="fonts/MontserratSemiBold-bold.fntdata"/><Relationship Id="rId34" Type="http://schemas.openxmlformats.org/officeDocument/2006/relationships/font" Target="fonts/MontserratSemiBold-regular.fntdata"/><Relationship Id="rId37" Type="http://schemas.openxmlformats.org/officeDocument/2006/relationships/font" Target="fonts/MontserratSemiBold-boldItalic.fntdata"/><Relationship Id="rId36" Type="http://schemas.openxmlformats.org/officeDocument/2006/relationships/font" Target="fonts/MontserratSemiBold-italic.fntdata"/><Relationship Id="rId39" Type="http://schemas.openxmlformats.org/officeDocument/2006/relationships/font" Target="fonts/Roboto-bold.fntdata"/><Relationship Id="rId38" Type="http://schemas.openxmlformats.org/officeDocument/2006/relationships/font" Target="fonts/Roboto-regular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0" Type="http://schemas.openxmlformats.org/officeDocument/2006/relationships/font" Target="fonts/Pacifico-regular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2de23d15325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2de23d15325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2d279b05b90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2d279b05b90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2d279b05b90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2d279b05b90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2de23d15325_0_2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2de23d15325_0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2de23d15325_0_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2de23d15325_0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2d279b05b90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2d279b05b90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de23d15325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2de23d15325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2de23d15325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2de23d15325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2de23d15325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2de23d15325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2de23d15325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2de23d15325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a9469d1f40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a9469d1f40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2de23d15325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2de23d15325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2de23d15325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2de23d15325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2de23d15325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2de23d15325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2de23d15325_0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2de23d15325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2de23d15325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2de23d15325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2de23d15325_0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2de23d15325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2de23d15325_0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2de23d15325_0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2de23d15325_0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2de23d15325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2d279b05b90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2d279b05b90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a9469d1f40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a9469d1f40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de23d15325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2de23d15325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cbc45b7e9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2cbc45b7e9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de23d15325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2de23d15325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a9469d1f40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a9469d1f40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2de23d15325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2de23d15325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2de23d15325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2de23d15325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1643858" y="1172225"/>
            <a:ext cx="67707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3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1643852" y="3261775"/>
            <a:ext cx="6770700" cy="55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1" name="Google Shape;11;p2"/>
          <p:cNvSpPr/>
          <p:nvPr/>
        </p:nvSpPr>
        <p:spPr>
          <a:xfrm>
            <a:off x="0" y="0"/>
            <a:ext cx="1216200" cy="2571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1"/>
          <p:cNvSpPr txBox="1"/>
          <p:nvPr>
            <p:ph hasCustomPrompt="1" type="title"/>
          </p:nvPr>
        </p:nvSpPr>
        <p:spPr>
          <a:xfrm>
            <a:off x="713225" y="1412150"/>
            <a:ext cx="7717500" cy="165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92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2" name="Google Shape;52;p11"/>
          <p:cNvSpPr txBox="1"/>
          <p:nvPr>
            <p:ph idx="1" type="body"/>
          </p:nvPr>
        </p:nvSpPr>
        <p:spPr>
          <a:xfrm>
            <a:off x="713400" y="3069625"/>
            <a:ext cx="7717500" cy="66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400">
                <a:solidFill>
                  <a:schemeClr val="dk1"/>
                </a:solidFill>
              </a:defRPr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3" name="Google Shape;53;p11"/>
          <p:cNvSpPr/>
          <p:nvPr/>
        </p:nvSpPr>
        <p:spPr>
          <a:xfrm flipH="1" rot="10800000">
            <a:off x="0" y="2571750"/>
            <a:ext cx="1216200" cy="2571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1"/>
          <p:cNvSpPr/>
          <p:nvPr/>
        </p:nvSpPr>
        <p:spPr>
          <a:xfrm flipH="1" rot="10800000">
            <a:off x="7927800" y="0"/>
            <a:ext cx="1216200" cy="25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8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3"/>
          <p:cNvSpPr txBox="1"/>
          <p:nvPr>
            <p:ph type="title"/>
          </p:nvPr>
        </p:nvSpPr>
        <p:spPr>
          <a:xfrm>
            <a:off x="2683950" y="3273525"/>
            <a:ext cx="5757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 b="1" sz="1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8" name="Google Shape;58;p13"/>
          <p:cNvSpPr txBox="1"/>
          <p:nvPr>
            <p:ph idx="1" type="subTitle"/>
          </p:nvPr>
        </p:nvSpPr>
        <p:spPr>
          <a:xfrm flipH="1">
            <a:off x="2684000" y="1247225"/>
            <a:ext cx="5757300" cy="185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idact Gothic"/>
              <a:buNone/>
              <a:defRPr sz="280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3"/>
          <p:cNvSpPr/>
          <p:nvPr/>
        </p:nvSpPr>
        <p:spPr>
          <a:xfrm flipH="1" rot="10800000">
            <a:off x="1216200" y="2571750"/>
            <a:ext cx="1216200" cy="2571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13"/>
          <p:cNvSpPr/>
          <p:nvPr/>
        </p:nvSpPr>
        <p:spPr>
          <a:xfrm flipH="1" rot="10800000">
            <a:off x="0" y="1061825"/>
            <a:ext cx="1216200" cy="1509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1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title"/>
          </p:nvPr>
        </p:nvSpPr>
        <p:spPr>
          <a:xfrm>
            <a:off x="717800" y="383175"/>
            <a:ext cx="7708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63" name="Google Shape;63;p14"/>
          <p:cNvSpPr txBox="1"/>
          <p:nvPr>
            <p:ph idx="2" type="ctrTitle"/>
          </p:nvPr>
        </p:nvSpPr>
        <p:spPr>
          <a:xfrm>
            <a:off x="2310350" y="1446813"/>
            <a:ext cx="2150400" cy="38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1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64" name="Google Shape;64;p14"/>
          <p:cNvSpPr txBox="1"/>
          <p:nvPr>
            <p:ph hasCustomPrompt="1" idx="3" type="title"/>
          </p:nvPr>
        </p:nvSpPr>
        <p:spPr>
          <a:xfrm>
            <a:off x="717800" y="1521025"/>
            <a:ext cx="1493400" cy="941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7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5" name="Google Shape;65;p14"/>
          <p:cNvSpPr txBox="1"/>
          <p:nvPr>
            <p:ph idx="1" type="subTitle"/>
          </p:nvPr>
        </p:nvSpPr>
        <p:spPr>
          <a:xfrm>
            <a:off x="2310350" y="1858875"/>
            <a:ext cx="2150400" cy="76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4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66" name="Google Shape;66;p14"/>
          <p:cNvSpPr txBox="1"/>
          <p:nvPr>
            <p:ph idx="4" type="ctrTitle"/>
          </p:nvPr>
        </p:nvSpPr>
        <p:spPr>
          <a:xfrm>
            <a:off x="6233050" y="1446813"/>
            <a:ext cx="2150400" cy="38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1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67" name="Google Shape;67;p14"/>
          <p:cNvSpPr txBox="1"/>
          <p:nvPr>
            <p:ph hasCustomPrompt="1" idx="5" type="title"/>
          </p:nvPr>
        </p:nvSpPr>
        <p:spPr>
          <a:xfrm>
            <a:off x="4686400" y="1521025"/>
            <a:ext cx="1493400" cy="941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7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8" name="Google Shape;68;p14"/>
          <p:cNvSpPr txBox="1"/>
          <p:nvPr>
            <p:ph idx="6" type="subTitle"/>
          </p:nvPr>
        </p:nvSpPr>
        <p:spPr>
          <a:xfrm>
            <a:off x="6275800" y="1858878"/>
            <a:ext cx="2150400" cy="76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4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69" name="Google Shape;69;p14"/>
          <p:cNvSpPr txBox="1"/>
          <p:nvPr>
            <p:ph idx="7" type="ctrTitle"/>
          </p:nvPr>
        </p:nvSpPr>
        <p:spPr>
          <a:xfrm>
            <a:off x="2310350" y="2868777"/>
            <a:ext cx="2150400" cy="38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1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0" name="Google Shape;70;p14"/>
          <p:cNvSpPr txBox="1"/>
          <p:nvPr>
            <p:ph hasCustomPrompt="1" idx="8" type="title"/>
          </p:nvPr>
        </p:nvSpPr>
        <p:spPr>
          <a:xfrm>
            <a:off x="717800" y="2960450"/>
            <a:ext cx="1493400" cy="941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7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1" name="Google Shape;71;p14"/>
          <p:cNvSpPr txBox="1"/>
          <p:nvPr>
            <p:ph idx="9" type="subTitle"/>
          </p:nvPr>
        </p:nvSpPr>
        <p:spPr>
          <a:xfrm>
            <a:off x="2310350" y="3298325"/>
            <a:ext cx="2150400" cy="76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4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2" name="Google Shape;72;p14"/>
          <p:cNvSpPr txBox="1"/>
          <p:nvPr>
            <p:ph idx="13" type="ctrTitle"/>
          </p:nvPr>
        </p:nvSpPr>
        <p:spPr>
          <a:xfrm>
            <a:off x="6275650" y="2868775"/>
            <a:ext cx="2150400" cy="38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1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3" name="Google Shape;73;p14"/>
          <p:cNvSpPr txBox="1"/>
          <p:nvPr>
            <p:ph hasCustomPrompt="1" idx="14" type="title"/>
          </p:nvPr>
        </p:nvSpPr>
        <p:spPr>
          <a:xfrm>
            <a:off x="4686400" y="2960450"/>
            <a:ext cx="1493400" cy="941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7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4" name="Google Shape;74;p14"/>
          <p:cNvSpPr txBox="1"/>
          <p:nvPr>
            <p:ph idx="15" type="subTitle"/>
          </p:nvPr>
        </p:nvSpPr>
        <p:spPr>
          <a:xfrm>
            <a:off x="6275800" y="3298325"/>
            <a:ext cx="2150400" cy="76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4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5" name="Google Shape;75;p14"/>
          <p:cNvSpPr/>
          <p:nvPr/>
        </p:nvSpPr>
        <p:spPr>
          <a:xfrm>
            <a:off x="50" y="4834275"/>
            <a:ext cx="4572000" cy="309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4"/>
          <p:cNvSpPr/>
          <p:nvPr/>
        </p:nvSpPr>
        <p:spPr>
          <a:xfrm>
            <a:off x="4572000" y="4834275"/>
            <a:ext cx="4572000" cy="309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13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/>
          <p:nvPr>
            <p:ph type="title"/>
          </p:nvPr>
        </p:nvSpPr>
        <p:spPr>
          <a:xfrm>
            <a:off x="717800" y="383175"/>
            <a:ext cx="7708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9" name="Google Shape;79;p15"/>
          <p:cNvSpPr txBox="1"/>
          <p:nvPr>
            <p:ph idx="1" type="subTitle"/>
          </p:nvPr>
        </p:nvSpPr>
        <p:spPr>
          <a:xfrm>
            <a:off x="1454225" y="3391300"/>
            <a:ext cx="2261700" cy="40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80" name="Google Shape;80;p15"/>
          <p:cNvSpPr txBox="1"/>
          <p:nvPr>
            <p:ph idx="2" type="subTitle"/>
          </p:nvPr>
        </p:nvSpPr>
        <p:spPr>
          <a:xfrm>
            <a:off x="1454225" y="3766750"/>
            <a:ext cx="2261700" cy="72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1" name="Google Shape;81;p15"/>
          <p:cNvSpPr txBox="1"/>
          <p:nvPr>
            <p:ph idx="3" type="subTitle"/>
          </p:nvPr>
        </p:nvSpPr>
        <p:spPr>
          <a:xfrm>
            <a:off x="5427875" y="3391300"/>
            <a:ext cx="2261700" cy="40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82" name="Google Shape;82;p15"/>
          <p:cNvSpPr txBox="1"/>
          <p:nvPr>
            <p:ph idx="4" type="subTitle"/>
          </p:nvPr>
        </p:nvSpPr>
        <p:spPr>
          <a:xfrm>
            <a:off x="5427875" y="3766750"/>
            <a:ext cx="2261700" cy="72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3" name="Google Shape;83;p15"/>
          <p:cNvSpPr/>
          <p:nvPr/>
        </p:nvSpPr>
        <p:spPr>
          <a:xfrm rot="5400000">
            <a:off x="-2131350" y="2050000"/>
            <a:ext cx="4572000" cy="309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15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/>
          <p:nvPr>
            <p:ph type="title"/>
          </p:nvPr>
        </p:nvSpPr>
        <p:spPr>
          <a:xfrm>
            <a:off x="717800" y="383175"/>
            <a:ext cx="7708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86" name="Google Shape;86;p16"/>
          <p:cNvSpPr txBox="1"/>
          <p:nvPr>
            <p:ph idx="1" type="subTitle"/>
          </p:nvPr>
        </p:nvSpPr>
        <p:spPr>
          <a:xfrm>
            <a:off x="1098800" y="3775200"/>
            <a:ext cx="2813100" cy="40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87" name="Google Shape;87;p16"/>
          <p:cNvSpPr txBox="1"/>
          <p:nvPr>
            <p:ph idx="2" type="subTitle"/>
          </p:nvPr>
        </p:nvSpPr>
        <p:spPr>
          <a:xfrm>
            <a:off x="1098800" y="3051300"/>
            <a:ext cx="2813100" cy="72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8" name="Google Shape;88;p16"/>
          <p:cNvSpPr txBox="1"/>
          <p:nvPr>
            <p:ph idx="3" type="subTitle"/>
          </p:nvPr>
        </p:nvSpPr>
        <p:spPr>
          <a:xfrm>
            <a:off x="1098800" y="2315550"/>
            <a:ext cx="2813100" cy="40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89" name="Google Shape;89;p16"/>
          <p:cNvSpPr txBox="1"/>
          <p:nvPr>
            <p:ph idx="4" type="subTitle"/>
          </p:nvPr>
        </p:nvSpPr>
        <p:spPr>
          <a:xfrm>
            <a:off x="1098800" y="1591650"/>
            <a:ext cx="2813100" cy="72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0" name="Google Shape;90;p16"/>
          <p:cNvSpPr/>
          <p:nvPr/>
        </p:nvSpPr>
        <p:spPr>
          <a:xfrm flipH="1" rot="10800000">
            <a:off x="5416200" y="1010100"/>
            <a:ext cx="1216200" cy="1561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16"/>
          <p:cNvSpPr/>
          <p:nvPr/>
        </p:nvSpPr>
        <p:spPr>
          <a:xfrm flipH="1" rot="10800000">
            <a:off x="6632400" y="2571600"/>
            <a:ext cx="1216200" cy="2571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2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/>
          <p:nvPr>
            <p:ph type="title"/>
          </p:nvPr>
        </p:nvSpPr>
        <p:spPr>
          <a:xfrm>
            <a:off x="717800" y="383175"/>
            <a:ext cx="7708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94" name="Google Shape;94;p17"/>
          <p:cNvSpPr txBox="1"/>
          <p:nvPr>
            <p:ph idx="1" type="subTitle"/>
          </p:nvPr>
        </p:nvSpPr>
        <p:spPr>
          <a:xfrm>
            <a:off x="788100" y="2390400"/>
            <a:ext cx="2261700" cy="40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5" name="Google Shape;95;p17"/>
          <p:cNvSpPr txBox="1"/>
          <p:nvPr>
            <p:ph idx="2" type="subTitle"/>
          </p:nvPr>
        </p:nvSpPr>
        <p:spPr>
          <a:xfrm>
            <a:off x="788100" y="2765850"/>
            <a:ext cx="2261700" cy="72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6" name="Google Shape;96;p17"/>
          <p:cNvSpPr txBox="1"/>
          <p:nvPr>
            <p:ph idx="3" type="subTitle"/>
          </p:nvPr>
        </p:nvSpPr>
        <p:spPr>
          <a:xfrm>
            <a:off x="3441150" y="2390400"/>
            <a:ext cx="2261700" cy="40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7" name="Google Shape;97;p17"/>
          <p:cNvSpPr txBox="1"/>
          <p:nvPr>
            <p:ph idx="4" type="subTitle"/>
          </p:nvPr>
        </p:nvSpPr>
        <p:spPr>
          <a:xfrm>
            <a:off x="3441150" y="2765850"/>
            <a:ext cx="2261700" cy="72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8" name="Google Shape;98;p17"/>
          <p:cNvSpPr txBox="1"/>
          <p:nvPr>
            <p:ph idx="5" type="subTitle"/>
          </p:nvPr>
        </p:nvSpPr>
        <p:spPr>
          <a:xfrm>
            <a:off x="6094200" y="2390400"/>
            <a:ext cx="2261700" cy="40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9" name="Google Shape;99;p17"/>
          <p:cNvSpPr txBox="1"/>
          <p:nvPr>
            <p:ph idx="6" type="subTitle"/>
          </p:nvPr>
        </p:nvSpPr>
        <p:spPr>
          <a:xfrm>
            <a:off x="6094200" y="2765850"/>
            <a:ext cx="2261700" cy="72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0" name="Google Shape;100;p17"/>
          <p:cNvSpPr/>
          <p:nvPr/>
        </p:nvSpPr>
        <p:spPr>
          <a:xfrm flipH="1">
            <a:off x="4572000" y="4834275"/>
            <a:ext cx="4572000" cy="309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17"/>
          <p:cNvSpPr/>
          <p:nvPr/>
        </p:nvSpPr>
        <p:spPr>
          <a:xfrm flipH="1">
            <a:off x="50" y="4834275"/>
            <a:ext cx="4572000" cy="309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">
  <p:cSld name="CUSTOM_3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 txBox="1"/>
          <p:nvPr>
            <p:ph type="title"/>
          </p:nvPr>
        </p:nvSpPr>
        <p:spPr>
          <a:xfrm>
            <a:off x="717800" y="383175"/>
            <a:ext cx="7708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04" name="Google Shape;104;p18"/>
          <p:cNvSpPr txBox="1"/>
          <p:nvPr>
            <p:ph idx="1" type="subTitle"/>
          </p:nvPr>
        </p:nvSpPr>
        <p:spPr>
          <a:xfrm>
            <a:off x="1878275" y="1251675"/>
            <a:ext cx="2787600" cy="42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5" name="Google Shape;105;p18"/>
          <p:cNvSpPr txBox="1"/>
          <p:nvPr>
            <p:ph idx="2" type="subTitle"/>
          </p:nvPr>
        </p:nvSpPr>
        <p:spPr>
          <a:xfrm>
            <a:off x="1878275" y="1744345"/>
            <a:ext cx="2787600" cy="8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6" name="Google Shape;106;p18"/>
          <p:cNvSpPr txBox="1"/>
          <p:nvPr>
            <p:ph idx="3" type="subTitle"/>
          </p:nvPr>
        </p:nvSpPr>
        <p:spPr>
          <a:xfrm>
            <a:off x="5351497" y="1251675"/>
            <a:ext cx="2787600" cy="42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7" name="Google Shape;107;p18"/>
          <p:cNvSpPr txBox="1"/>
          <p:nvPr>
            <p:ph idx="4" type="subTitle"/>
          </p:nvPr>
        </p:nvSpPr>
        <p:spPr>
          <a:xfrm>
            <a:off x="5351493" y="1744282"/>
            <a:ext cx="2787600" cy="8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8" name="Google Shape;108;p18"/>
          <p:cNvSpPr txBox="1"/>
          <p:nvPr>
            <p:ph idx="5" type="subTitle"/>
          </p:nvPr>
        </p:nvSpPr>
        <p:spPr>
          <a:xfrm>
            <a:off x="1878275" y="2898148"/>
            <a:ext cx="2787600" cy="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9" name="Google Shape;109;p18"/>
          <p:cNvSpPr txBox="1"/>
          <p:nvPr>
            <p:ph idx="6" type="subTitle"/>
          </p:nvPr>
        </p:nvSpPr>
        <p:spPr>
          <a:xfrm>
            <a:off x="1878275" y="3390754"/>
            <a:ext cx="2787600" cy="8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0" name="Google Shape;110;p18"/>
          <p:cNvSpPr txBox="1"/>
          <p:nvPr>
            <p:ph idx="7" type="subTitle"/>
          </p:nvPr>
        </p:nvSpPr>
        <p:spPr>
          <a:xfrm>
            <a:off x="5351425" y="2898156"/>
            <a:ext cx="2787600" cy="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1" name="Google Shape;111;p18"/>
          <p:cNvSpPr txBox="1"/>
          <p:nvPr>
            <p:ph idx="8" type="subTitle"/>
          </p:nvPr>
        </p:nvSpPr>
        <p:spPr>
          <a:xfrm>
            <a:off x="5351425" y="3390754"/>
            <a:ext cx="2787600" cy="8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2" name="Google Shape;112;p18"/>
          <p:cNvSpPr txBox="1"/>
          <p:nvPr>
            <p:ph idx="9" type="subTitle"/>
          </p:nvPr>
        </p:nvSpPr>
        <p:spPr>
          <a:xfrm rot="-5400803">
            <a:off x="609009" y="1779468"/>
            <a:ext cx="1284300" cy="4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lt1"/>
                </a:solidFill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 b="1"/>
            </a:lvl9pPr>
          </a:lstStyle>
          <a:p/>
        </p:txBody>
      </p:sp>
      <p:sp>
        <p:nvSpPr>
          <p:cNvPr id="113" name="Google Shape;113;p18"/>
          <p:cNvSpPr txBox="1"/>
          <p:nvPr>
            <p:ph idx="13" type="subTitle"/>
          </p:nvPr>
        </p:nvSpPr>
        <p:spPr>
          <a:xfrm rot="-5400000">
            <a:off x="609075" y="3422400"/>
            <a:ext cx="1284300" cy="4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 b="1"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CUSTOM_14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9"/>
          <p:cNvSpPr txBox="1"/>
          <p:nvPr>
            <p:ph idx="1" type="subTitle"/>
          </p:nvPr>
        </p:nvSpPr>
        <p:spPr>
          <a:xfrm>
            <a:off x="5951340" y="1570850"/>
            <a:ext cx="2479500" cy="42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lvl="1" rtl="0" algn="r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rtl="0" algn="r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rtl="0" algn="r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rtl="0" algn="r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rtl="0" algn="r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rtl="0" algn="r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rtl="0" algn="r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rtl="0" algn="r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16" name="Google Shape;116;p19"/>
          <p:cNvSpPr txBox="1"/>
          <p:nvPr>
            <p:ph idx="2" type="subTitle"/>
          </p:nvPr>
        </p:nvSpPr>
        <p:spPr>
          <a:xfrm>
            <a:off x="5951336" y="1941975"/>
            <a:ext cx="2479500" cy="8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7" name="Google Shape;117;p19"/>
          <p:cNvSpPr txBox="1"/>
          <p:nvPr>
            <p:ph idx="3" type="subTitle"/>
          </p:nvPr>
        </p:nvSpPr>
        <p:spPr>
          <a:xfrm>
            <a:off x="5951276" y="3064926"/>
            <a:ext cx="2479500" cy="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lvl="1" rtl="0" algn="r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rtl="0" algn="r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rtl="0" algn="r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rtl="0" algn="r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rtl="0" algn="r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rtl="0" algn="r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rtl="0" algn="r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rtl="0" algn="r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18" name="Google Shape;118;p19"/>
          <p:cNvSpPr txBox="1"/>
          <p:nvPr>
            <p:ph idx="4" type="subTitle"/>
          </p:nvPr>
        </p:nvSpPr>
        <p:spPr>
          <a:xfrm>
            <a:off x="5951276" y="3436049"/>
            <a:ext cx="2479500" cy="8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9" name="Google Shape;119;p19"/>
          <p:cNvSpPr txBox="1"/>
          <p:nvPr>
            <p:ph idx="5" type="subTitle"/>
          </p:nvPr>
        </p:nvSpPr>
        <p:spPr>
          <a:xfrm>
            <a:off x="3156090" y="1570850"/>
            <a:ext cx="2479500" cy="42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lvl="1" rtl="0" algn="r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rtl="0" algn="r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rtl="0" algn="r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rtl="0" algn="r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rtl="0" algn="r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rtl="0" algn="r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rtl="0" algn="r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rtl="0" algn="r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6" type="subTitle"/>
          </p:nvPr>
        </p:nvSpPr>
        <p:spPr>
          <a:xfrm>
            <a:off x="3156036" y="1941975"/>
            <a:ext cx="2479500" cy="8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7" type="subTitle"/>
          </p:nvPr>
        </p:nvSpPr>
        <p:spPr>
          <a:xfrm>
            <a:off x="3156026" y="3064926"/>
            <a:ext cx="2479500" cy="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lvl="1" rtl="0" algn="r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rtl="0" algn="r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rtl="0" algn="r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rtl="0" algn="r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rtl="0" algn="r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rtl="0" algn="r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rtl="0" algn="r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rtl="0" algn="r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22" name="Google Shape;122;p19"/>
          <p:cNvSpPr txBox="1"/>
          <p:nvPr>
            <p:ph idx="8" type="subTitle"/>
          </p:nvPr>
        </p:nvSpPr>
        <p:spPr>
          <a:xfrm>
            <a:off x="3155976" y="3436049"/>
            <a:ext cx="2479500" cy="8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3" name="Google Shape;123;p19"/>
          <p:cNvSpPr txBox="1"/>
          <p:nvPr>
            <p:ph type="title"/>
          </p:nvPr>
        </p:nvSpPr>
        <p:spPr>
          <a:xfrm>
            <a:off x="717800" y="383175"/>
            <a:ext cx="7708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24" name="Google Shape;124;p19"/>
          <p:cNvSpPr/>
          <p:nvPr/>
        </p:nvSpPr>
        <p:spPr>
          <a:xfrm rot="10800000">
            <a:off x="0" y="2571750"/>
            <a:ext cx="1216200" cy="2571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19"/>
          <p:cNvSpPr/>
          <p:nvPr/>
        </p:nvSpPr>
        <p:spPr>
          <a:xfrm rot="10800000">
            <a:off x="1216200" y="1061825"/>
            <a:ext cx="1216200" cy="1509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 1">
  <p:cSld name="CUSTOM_6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0"/>
          <p:cNvSpPr txBox="1"/>
          <p:nvPr>
            <p:ph type="title"/>
          </p:nvPr>
        </p:nvSpPr>
        <p:spPr>
          <a:xfrm>
            <a:off x="3984975" y="1495800"/>
            <a:ext cx="4055400" cy="72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8" name="Google Shape;128;p20"/>
          <p:cNvSpPr txBox="1"/>
          <p:nvPr>
            <p:ph idx="1" type="subTitle"/>
          </p:nvPr>
        </p:nvSpPr>
        <p:spPr>
          <a:xfrm>
            <a:off x="3994375" y="2142600"/>
            <a:ext cx="4055400" cy="15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29" name="Google Shape;129;p20"/>
          <p:cNvSpPr/>
          <p:nvPr/>
        </p:nvSpPr>
        <p:spPr>
          <a:xfrm flipH="1" rot="10800000">
            <a:off x="0" y="2571825"/>
            <a:ext cx="1216200" cy="25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20"/>
          <p:cNvSpPr/>
          <p:nvPr/>
        </p:nvSpPr>
        <p:spPr>
          <a:xfrm flipH="1" rot="10800000">
            <a:off x="1219200" y="1247175"/>
            <a:ext cx="1216200" cy="1324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/>
          <p:nvPr>
            <p:ph type="title"/>
          </p:nvPr>
        </p:nvSpPr>
        <p:spPr>
          <a:xfrm>
            <a:off x="3968425" y="2227050"/>
            <a:ext cx="44625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47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4" name="Google Shape;14;p3"/>
          <p:cNvSpPr txBox="1"/>
          <p:nvPr>
            <p:ph idx="1" type="subTitle"/>
          </p:nvPr>
        </p:nvSpPr>
        <p:spPr>
          <a:xfrm>
            <a:off x="3968275" y="3045375"/>
            <a:ext cx="4462500" cy="6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3"/>
          <p:cNvSpPr txBox="1"/>
          <p:nvPr>
            <p:ph hasCustomPrompt="1" idx="2" type="title"/>
          </p:nvPr>
        </p:nvSpPr>
        <p:spPr>
          <a:xfrm>
            <a:off x="3968350" y="1262325"/>
            <a:ext cx="4462500" cy="11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/>
          <p:nvPr/>
        </p:nvSpPr>
        <p:spPr>
          <a:xfrm flipH="1" rot="10800000">
            <a:off x="1441925" y="2571600"/>
            <a:ext cx="1216200" cy="1592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3"/>
          <p:cNvSpPr/>
          <p:nvPr/>
        </p:nvSpPr>
        <p:spPr>
          <a:xfrm flipH="1" rot="10800000">
            <a:off x="2658125" y="0"/>
            <a:ext cx="12162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 2">
  <p:cSld name="CUSTOM_10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1"/>
          <p:cNvSpPr txBox="1"/>
          <p:nvPr>
            <p:ph type="title"/>
          </p:nvPr>
        </p:nvSpPr>
        <p:spPr>
          <a:xfrm>
            <a:off x="3730075" y="1631700"/>
            <a:ext cx="4700700" cy="109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3" name="Google Shape;133;p21"/>
          <p:cNvSpPr txBox="1"/>
          <p:nvPr>
            <p:ph idx="1" type="subTitle"/>
          </p:nvPr>
        </p:nvSpPr>
        <p:spPr>
          <a:xfrm>
            <a:off x="3730075" y="2726700"/>
            <a:ext cx="4700700" cy="86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4" name="Google Shape;134;p21"/>
          <p:cNvSpPr/>
          <p:nvPr/>
        </p:nvSpPr>
        <p:spPr>
          <a:xfrm flipH="1" rot="10800000">
            <a:off x="2110925" y="0"/>
            <a:ext cx="1216200" cy="25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21"/>
          <p:cNvSpPr/>
          <p:nvPr/>
        </p:nvSpPr>
        <p:spPr>
          <a:xfrm flipH="1" rot="10800000">
            <a:off x="0" y="2571750"/>
            <a:ext cx="1216200" cy="2571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4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2"/>
          <p:cNvSpPr txBox="1"/>
          <p:nvPr>
            <p:ph type="title"/>
          </p:nvPr>
        </p:nvSpPr>
        <p:spPr>
          <a:xfrm>
            <a:off x="717800" y="383175"/>
            <a:ext cx="7708200" cy="93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7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3"/>
          <p:cNvSpPr txBox="1"/>
          <p:nvPr>
            <p:ph type="title"/>
          </p:nvPr>
        </p:nvSpPr>
        <p:spPr>
          <a:xfrm>
            <a:off x="717800" y="383175"/>
            <a:ext cx="7708200" cy="93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40" name="Google Shape;140;p23"/>
          <p:cNvSpPr/>
          <p:nvPr/>
        </p:nvSpPr>
        <p:spPr>
          <a:xfrm flipH="1">
            <a:off x="50" y="4834275"/>
            <a:ext cx="4572000" cy="309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23"/>
          <p:cNvSpPr/>
          <p:nvPr/>
        </p:nvSpPr>
        <p:spPr>
          <a:xfrm flipH="1">
            <a:off x="4572000" y="4834275"/>
            <a:ext cx="4572000" cy="309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9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4"/>
          <p:cNvSpPr txBox="1"/>
          <p:nvPr>
            <p:ph type="title"/>
          </p:nvPr>
        </p:nvSpPr>
        <p:spPr>
          <a:xfrm>
            <a:off x="717800" y="383175"/>
            <a:ext cx="7708200" cy="74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44" name="Google Shape;144;p24"/>
          <p:cNvSpPr txBox="1"/>
          <p:nvPr>
            <p:ph idx="1" type="subTitle"/>
          </p:nvPr>
        </p:nvSpPr>
        <p:spPr>
          <a:xfrm>
            <a:off x="717800" y="1255775"/>
            <a:ext cx="4631700" cy="339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>
                <a:solidFill>
                  <a:schemeClr val="dk1"/>
                </a:solidFill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45" name="Google Shape;145;p24"/>
          <p:cNvSpPr/>
          <p:nvPr/>
        </p:nvSpPr>
        <p:spPr>
          <a:xfrm>
            <a:off x="7927800" y="2571600"/>
            <a:ext cx="1216200" cy="25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11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5"/>
          <p:cNvSpPr txBox="1"/>
          <p:nvPr>
            <p:ph hasCustomPrompt="1" type="title"/>
          </p:nvPr>
        </p:nvSpPr>
        <p:spPr>
          <a:xfrm>
            <a:off x="750975" y="2819150"/>
            <a:ext cx="2164200" cy="64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30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48" name="Google Shape;148;p25"/>
          <p:cNvSpPr txBox="1"/>
          <p:nvPr>
            <p:ph idx="1" type="subTitle"/>
          </p:nvPr>
        </p:nvSpPr>
        <p:spPr>
          <a:xfrm>
            <a:off x="750975" y="3390050"/>
            <a:ext cx="2164200" cy="64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 algn="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 algn="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 algn="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 algn="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 algn="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 algn="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 algn="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 algn="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9" name="Google Shape;149;p25"/>
          <p:cNvSpPr txBox="1"/>
          <p:nvPr>
            <p:ph hasCustomPrompt="1" idx="2" type="title"/>
          </p:nvPr>
        </p:nvSpPr>
        <p:spPr>
          <a:xfrm>
            <a:off x="3508587" y="2819150"/>
            <a:ext cx="2164200" cy="64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30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50" name="Google Shape;150;p25"/>
          <p:cNvSpPr txBox="1"/>
          <p:nvPr>
            <p:ph idx="3" type="subTitle"/>
          </p:nvPr>
        </p:nvSpPr>
        <p:spPr>
          <a:xfrm>
            <a:off x="3508587" y="3390050"/>
            <a:ext cx="2164200" cy="64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 algn="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 algn="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 algn="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 algn="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 algn="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 algn="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 algn="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 algn="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51" name="Google Shape;151;p25"/>
          <p:cNvSpPr txBox="1"/>
          <p:nvPr>
            <p:ph idx="4" type="title"/>
          </p:nvPr>
        </p:nvSpPr>
        <p:spPr>
          <a:xfrm>
            <a:off x="717800" y="383175"/>
            <a:ext cx="7708200" cy="64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52" name="Google Shape;152;p25"/>
          <p:cNvSpPr txBox="1"/>
          <p:nvPr>
            <p:ph hasCustomPrompt="1" idx="5" type="title"/>
          </p:nvPr>
        </p:nvSpPr>
        <p:spPr>
          <a:xfrm>
            <a:off x="6216100" y="2819150"/>
            <a:ext cx="2164200" cy="64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30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53" name="Google Shape;153;p25"/>
          <p:cNvSpPr txBox="1"/>
          <p:nvPr>
            <p:ph idx="6" type="subTitle"/>
          </p:nvPr>
        </p:nvSpPr>
        <p:spPr>
          <a:xfrm>
            <a:off x="6216100" y="3390050"/>
            <a:ext cx="2164200" cy="64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 algn="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 algn="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 algn="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 algn="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 algn="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 algn="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 algn="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 algn="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54" name="Google Shape;154;p25"/>
          <p:cNvSpPr/>
          <p:nvPr/>
        </p:nvSpPr>
        <p:spPr>
          <a:xfrm flipH="1">
            <a:off x="50" y="4834275"/>
            <a:ext cx="4572000" cy="309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25"/>
          <p:cNvSpPr/>
          <p:nvPr/>
        </p:nvSpPr>
        <p:spPr>
          <a:xfrm flipH="1">
            <a:off x="4572000" y="4834275"/>
            <a:ext cx="4572000" cy="309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12"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6"/>
          <p:cNvSpPr txBox="1"/>
          <p:nvPr>
            <p:ph idx="1" type="subTitle"/>
          </p:nvPr>
        </p:nvSpPr>
        <p:spPr>
          <a:xfrm>
            <a:off x="711900" y="1476000"/>
            <a:ext cx="2261700" cy="40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58" name="Google Shape;158;p26"/>
          <p:cNvSpPr txBox="1"/>
          <p:nvPr>
            <p:ph idx="2" type="subTitle"/>
          </p:nvPr>
        </p:nvSpPr>
        <p:spPr>
          <a:xfrm>
            <a:off x="711900" y="1851450"/>
            <a:ext cx="2261700" cy="72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59" name="Google Shape;159;p26"/>
          <p:cNvSpPr txBox="1"/>
          <p:nvPr>
            <p:ph idx="3" type="subTitle"/>
          </p:nvPr>
        </p:nvSpPr>
        <p:spPr>
          <a:xfrm>
            <a:off x="2983950" y="1476000"/>
            <a:ext cx="2261700" cy="40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60" name="Google Shape;160;p26"/>
          <p:cNvSpPr txBox="1"/>
          <p:nvPr>
            <p:ph idx="4" type="subTitle"/>
          </p:nvPr>
        </p:nvSpPr>
        <p:spPr>
          <a:xfrm>
            <a:off x="2983950" y="1851450"/>
            <a:ext cx="2261700" cy="72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1" name="Google Shape;161;p26"/>
          <p:cNvSpPr txBox="1"/>
          <p:nvPr>
            <p:ph idx="5" type="subTitle"/>
          </p:nvPr>
        </p:nvSpPr>
        <p:spPr>
          <a:xfrm>
            <a:off x="5256000" y="1476000"/>
            <a:ext cx="2261700" cy="40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62" name="Google Shape;162;p26"/>
          <p:cNvSpPr txBox="1"/>
          <p:nvPr>
            <p:ph idx="6" type="subTitle"/>
          </p:nvPr>
        </p:nvSpPr>
        <p:spPr>
          <a:xfrm>
            <a:off x="5256000" y="1851450"/>
            <a:ext cx="2261700" cy="72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3" name="Google Shape;163;p26"/>
          <p:cNvSpPr txBox="1"/>
          <p:nvPr>
            <p:ph idx="7" type="subTitle"/>
          </p:nvPr>
        </p:nvSpPr>
        <p:spPr>
          <a:xfrm>
            <a:off x="711900" y="2952200"/>
            <a:ext cx="2261700" cy="40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64" name="Google Shape;164;p26"/>
          <p:cNvSpPr txBox="1"/>
          <p:nvPr>
            <p:ph idx="8" type="subTitle"/>
          </p:nvPr>
        </p:nvSpPr>
        <p:spPr>
          <a:xfrm>
            <a:off x="711900" y="3327650"/>
            <a:ext cx="2261700" cy="72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5" name="Google Shape;165;p26"/>
          <p:cNvSpPr txBox="1"/>
          <p:nvPr>
            <p:ph idx="9" type="subTitle"/>
          </p:nvPr>
        </p:nvSpPr>
        <p:spPr>
          <a:xfrm>
            <a:off x="2983950" y="2952200"/>
            <a:ext cx="2261700" cy="40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66" name="Google Shape;166;p26"/>
          <p:cNvSpPr txBox="1"/>
          <p:nvPr>
            <p:ph idx="13" type="subTitle"/>
          </p:nvPr>
        </p:nvSpPr>
        <p:spPr>
          <a:xfrm>
            <a:off x="2983950" y="3327650"/>
            <a:ext cx="2261700" cy="72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7" name="Google Shape;167;p26"/>
          <p:cNvSpPr txBox="1"/>
          <p:nvPr>
            <p:ph idx="14" type="subTitle"/>
          </p:nvPr>
        </p:nvSpPr>
        <p:spPr>
          <a:xfrm>
            <a:off x="5256000" y="2952200"/>
            <a:ext cx="2261700" cy="40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68" name="Google Shape;168;p26"/>
          <p:cNvSpPr txBox="1"/>
          <p:nvPr>
            <p:ph idx="15" type="subTitle"/>
          </p:nvPr>
        </p:nvSpPr>
        <p:spPr>
          <a:xfrm>
            <a:off x="5256000" y="3327650"/>
            <a:ext cx="2261700" cy="72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9" name="Google Shape;169;p26"/>
          <p:cNvSpPr txBox="1"/>
          <p:nvPr>
            <p:ph type="title"/>
          </p:nvPr>
        </p:nvSpPr>
        <p:spPr>
          <a:xfrm>
            <a:off x="717800" y="383175"/>
            <a:ext cx="7708200" cy="64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70" name="Google Shape;170;p26"/>
          <p:cNvSpPr/>
          <p:nvPr/>
        </p:nvSpPr>
        <p:spPr>
          <a:xfrm>
            <a:off x="7927800" y="2571600"/>
            <a:ext cx="1216200" cy="25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26"/>
          <p:cNvSpPr/>
          <p:nvPr/>
        </p:nvSpPr>
        <p:spPr>
          <a:xfrm>
            <a:off x="7927800" y="0"/>
            <a:ext cx="1216200" cy="2571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5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7"/>
          <p:cNvSpPr txBox="1"/>
          <p:nvPr>
            <p:ph type="title"/>
          </p:nvPr>
        </p:nvSpPr>
        <p:spPr>
          <a:xfrm>
            <a:off x="713225" y="445025"/>
            <a:ext cx="3858900" cy="13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72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74" name="Google Shape;174;p27"/>
          <p:cNvSpPr txBox="1"/>
          <p:nvPr/>
        </p:nvSpPr>
        <p:spPr>
          <a:xfrm>
            <a:off x="713225" y="3485675"/>
            <a:ext cx="39561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CREDITS: This presentation template was created by </a:t>
            </a:r>
            <a:r>
              <a:rPr b="1" lang="en" sz="1100">
                <a:solidFill>
                  <a:schemeClr val="accent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, including icons by </a:t>
            </a:r>
            <a:r>
              <a:rPr b="1" lang="en" sz="1100">
                <a:solidFill>
                  <a:schemeClr val="accent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, and infographics &amp; images by </a:t>
            </a:r>
            <a:r>
              <a:rPr b="1" lang="en" sz="1100">
                <a:solidFill>
                  <a:schemeClr val="accent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1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5" name="Google Shape;175;p27"/>
          <p:cNvSpPr/>
          <p:nvPr/>
        </p:nvSpPr>
        <p:spPr>
          <a:xfrm>
            <a:off x="6711600" y="2571600"/>
            <a:ext cx="1216200" cy="2571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27"/>
          <p:cNvSpPr/>
          <p:nvPr/>
        </p:nvSpPr>
        <p:spPr>
          <a:xfrm>
            <a:off x="7927800" y="0"/>
            <a:ext cx="1216200" cy="25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Font typeface="Barlow"/>
              <a:buChar char="●"/>
              <a:defRPr sz="1200"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Font typeface="Barlow"/>
              <a:buChar char="○"/>
              <a:defRPr sz="1200"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Barlow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type="title"/>
          </p:nvPr>
        </p:nvSpPr>
        <p:spPr>
          <a:xfrm>
            <a:off x="713225" y="384048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713225" y="384048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713225" y="2371675"/>
            <a:ext cx="2987100" cy="127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rgbClr val="000043"/>
              </a:buClr>
              <a:buSzPts val="1400"/>
              <a:buFont typeface="Quicksand Medium"/>
              <a:buChar char="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rgbClr val="000043"/>
              </a:buClr>
              <a:buSzPts val="1400"/>
              <a:buFont typeface="Quicksand Medium"/>
              <a:buChar char="●"/>
              <a:defRPr sz="1200"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rgbClr val="000043"/>
              </a:buClr>
              <a:buSzPts val="1400"/>
              <a:buFont typeface="Quicksand Medium"/>
              <a:buChar char="■"/>
              <a:defRPr sz="1200"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rgbClr val="000043"/>
              </a:buClr>
              <a:buSzPts val="1400"/>
              <a:buFont typeface="Quicksand Medium"/>
              <a:buChar char="●"/>
              <a:defRPr sz="1200"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rgbClr val="000043"/>
              </a:buClr>
              <a:buSzPts val="1400"/>
              <a:buFont typeface="Quicksand Medium"/>
              <a:buChar char="○"/>
              <a:defRPr sz="1200"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rgbClr val="000043"/>
              </a:buClr>
              <a:buSzPts val="1400"/>
              <a:buFont typeface="Quicksand Medium"/>
              <a:buChar char="■"/>
              <a:defRPr sz="1200"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rgbClr val="000043"/>
              </a:buClr>
              <a:buSzPts val="1400"/>
              <a:buFont typeface="Quicksand Medium"/>
              <a:buChar char="●"/>
              <a:defRPr sz="1200"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rgbClr val="000043"/>
              </a:buClr>
              <a:buSzPts val="1400"/>
              <a:buFont typeface="Quicksand Medium"/>
              <a:buChar char="○"/>
              <a:defRPr sz="1200"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rgbClr val="000043"/>
              </a:buClr>
              <a:buSzPts val="1400"/>
              <a:buFont typeface="Quicksand Medium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3962400" y="2371675"/>
            <a:ext cx="2987100" cy="127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rgbClr val="000043"/>
              </a:buClr>
              <a:buSzPts val="1400"/>
              <a:buFont typeface="Quicksand Medium"/>
              <a:buChar char="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rgbClr val="000043"/>
              </a:buClr>
              <a:buSzPts val="1400"/>
              <a:buFont typeface="Quicksand Medium"/>
              <a:buChar char="●"/>
              <a:defRPr sz="1200"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rgbClr val="000043"/>
              </a:buClr>
              <a:buSzPts val="1400"/>
              <a:buFont typeface="Quicksand Medium"/>
              <a:buChar char="■"/>
              <a:defRPr sz="1200"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rgbClr val="000043"/>
              </a:buClr>
              <a:buSzPts val="1400"/>
              <a:buFont typeface="Quicksand Medium"/>
              <a:buChar char="●"/>
              <a:defRPr sz="1200"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rgbClr val="000043"/>
              </a:buClr>
              <a:buSzPts val="1400"/>
              <a:buFont typeface="Quicksand Medium"/>
              <a:buChar char="○"/>
              <a:defRPr sz="1200"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rgbClr val="000043"/>
              </a:buClr>
              <a:buSzPts val="1400"/>
              <a:buFont typeface="Quicksand Medium"/>
              <a:buChar char="■"/>
              <a:defRPr sz="1200"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rgbClr val="000043"/>
              </a:buClr>
              <a:buSzPts val="1400"/>
              <a:buFont typeface="Quicksand Medium"/>
              <a:buChar char="●"/>
              <a:defRPr sz="1200"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rgbClr val="000043"/>
              </a:buClr>
              <a:buSzPts val="1400"/>
              <a:buFont typeface="Quicksand Medium"/>
              <a:buChar char="○"/>
              <a:defRPr sz="1200"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rgbClr val="000043"/>
              </a:buClr>
              <a:buSzPts val="1400"/>
              <a:buFont typeface="Quicksand Medium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3" type="subTitle"/>
          </p:nvPr>
        </p:nvSpPr>
        <p:spPr>
          <a:xfrm>
            <a:off x="713225" y="1925800"/>
            <a:ext cx="2987100" cy="47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b="1">
                <a:solidFill>
                  <a:schemeClr val="accent1"/>
                </a:solidFill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4" type="subTitle"/>
          </p:nvPr>
        </p:nvSpPr>
        <p:spPr>
          <a:xfrm>
            <a:off x="3962400" y="1925800"/>
            <a:ext cx="2987100" cy="47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b="1">
                <a:solidFill>
                  <a:schemeClr val="accen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5"/>
          <p:cNvSpPr/>
          <p:nvPr/>
        </p:nvSpPr>
        <p:spPr>
          <a:xfrm>
            <a:off x="7520700" y="2051100"/>
            <a:ext cx="1216200" cy="2571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5"/>
          <p:cNvSpPr/>
          <p:nvPr/>
        </p:nvSpPr>
        <p:spPr>
          <a:xfrm>
            <a:off x="6304500" y="0"/>
            <a:ext cx="1216200" cy="2051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717800" y="383175"/>
            <a:ext cx="7708200" cy="64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31" name="Google Shape;31;p6"/>
          <p:cNvSpPr/>
          <p:nvPr/>
        </p:nvSpPr>
        <p:spPr>
          <a:xfrm rot="5400000">
            <a:off x="6703350" y="2702925"/>
            <a:ext cx="4572000" cy="309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1156525" y="1340400"/>
            <a:ext cx="42321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1156525" y="2096100"/>
            <a:ext cx="4232100" cy="20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400">
                <a:solidFill>
                  <a:schemeClr val="accent2"/>
                </a:solidFill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/>
          <p:nvPr/>
        </p:nvSpPr>
        <p:spPr>
          <a:xfrm>
            <a:off x="6732125" y="0"/>
            <a:ext cx="1216200" cy="2571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Google Shape;36;p7"/>
          <p:cNvSpPr/>
          <p:nvPr/>
        </p:nvSpPr>
        <p:spPr>
          <a:xfrm>
            <a:off x="7951325" y="2571750"/>
            <a:ext cx="1216200" cy="25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 txBox="1"/>
          <p:nvPr>
            <p:ph type="title"/>
          </p:nvPr>
        </p:nvSpPr>
        <p:spPr>
          <a:xfrm>
            <a:off x="713225" y="1170000"/>
            <a:ext cx="5533200" cy="280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7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9" name="Google Shape;39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solidFill>
                <a:schemeClr val="dk1"/>
              </a:solidFill>
            </a:endParaRPr>
          </a:p>
        </p:txBody>
      </p:sp>
      <p:sp>
        <p:nvSpPr>
          <p:cNvPr id="40" name="Google Shape;40;p8"/>
          <p:cNvSpPr/>
          <p:nvPr/>
        </p:nvSpPr>
        <p:spPr>
          <a:xfrm>
            <a:off x="6732125" y="0"/>
            <a:ext cx="1216200" cy="2571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8"/>
          <p:cNvSpPr/>
          <p:nvPr/>
        </p:nvSpPr>
        <p:spPr>
          <a:xfrm>
            <a:off x="7951325" y="2571750"/>
            <a:ext cx="1216200" cy="1345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 txBox="1"/>
          <p:nvPr>
            <p:ph type="title"/>
          </p:nvPr>
        </p:nvSpPr>
        <p:spPr>
          <a:xfrm>
            <a:off x="713375" y="2227050"/>
            <a:ext cx="44625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7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4" name="Google Shape;44;p9"/>
          <p:cNvSpPr txBox="1"/>
          <p:nvPr>
            <p:ph idx="1" type="subTitle"/>
          </p:nvPr>
        </p:nvSpPr>
        <p:spPr>
          <a:xfrm>
            <a:off x="713225" y="3045375"/>
            <a:ext cx="4462500" cy="6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9"/>
          <p:cNvSpPr txBox="1"/>
          <p:nvPr>
            <p:ph hasCustomPrompt="1" idx="2" type="title"/>
          </p:nvPr>
        </p:nvSpPr>
        <p:spPr>
          <a:xfrm>
            <a:off x="713300" y="1262325"/>
            <a:ext cx="4462500" cy="11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46" name="Google Shape;46;p9"/>
          <p:cNvSpPr/>
          <p:nvPr/>
        </p:nvSpPr>
        <p:spPr>
          <a:xfrm>
            <a:off x="5270400" y="979500"/>
            <a:ext cx="1216200" cy="1592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9"/>
          <p:cNvSpPr/>
          <p:nvPr/>
        </p:nvSpPr>
        <p:spPr>
          <a:xfrm>
            <a:off x="6486600" y="2571900"/>
            <a:ext cx="12162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idx="1" type="body"/>
          </p:nvPr>
        </p:nvSpPr>
        <p:spPr>
          <a:xfrm>
            <a:off x="713225" y="544075"/>
            <a:ext cx="4458900" cy="17508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38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7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1"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1"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1"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1"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1"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1"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1"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1"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1"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Relationship Id="rId4" Type="http://schemas.openxmlformats.org/officeDocument/2006/relationships/image" Target="../media/image20.jpg"/><Relationship Id="rId5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8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3.png"/><Relationship Id="rId4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13.png"/><Relationship Id="rId5" Type="http://schemas.openxmlformats.org/officeDocument/2006/relationships/image" Target="../media/image1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Relationship Id="rId4" Type="http://schemas.openxmlformats.org/officeDocument/2006/relationships/image" Target="../media/image10.png"/><Relationship Id="rId5" Type="http://schemas.openxmlformats.org/officeDocument/2006/relationships/image" Target="../media/image2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Relationship Id="rId4" Type="http://schemas.openxmlformats.org/officeDocument/2006/relationships/image" Target="../media/image24.png"/><Relationship Id="rId5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8"/>
          <p:cNvSpPr txBox="1"/>
          <p:nvPr>
            <p:ph type="ctrTitle"/>
          </p:nvPr>
        </p:nvSpPr>
        <p:spPr>
          <a:xfrm>
            <a:off x="1643850" y="893325"/>
            <a:ext cx="7751400" cy="233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Chroma Key Replacement</a:t>
            </a:r>
            <a:endParaRPr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</p:txBody>
      </p:sp>
      <p:pic>
        <p:nvPicPr>
          <p:cNvPr id="182" name="Google Shape;18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213" y="2809863"/>
            <a:ext cx="1800225" cy="2333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60079" y="2809875"/>
            <a:ext cx="2224075" cy="2186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8"/>
          <p:cNvSpPr txBox="1"/>
          <p:nvPr/>
        </p:nvSpPr>
        <p:spPr>
          <a:xfrm>
            <a:off x="2901250" y="3103025"/>
            <a:ext cx="3292500" cy="18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Presented to: </a:t>
            </a:r>
            <a:br>
              <a:rPr lang="en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Eng.Mohamed Abdullah</a:t>
            </a:r>
            <a:endParaRPr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Dr.Dina Tantawy</a:t>
            </a:r>
            <a:endParaRPr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CMP 2024</a:t>
            </a:r>
            <a:endParaRPr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7"/>
          <p:cNvSpPr txBox="1"/>
          <p:nvPr>
            <p:ph type="title"/>
          </p:nvPr>
        </p:nvSpPr>
        <p:spPr>
          <a:xfrm>
            <a:off x="870200" y="2175"/>
            <a:ext cx="7708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Tests</a:t>
            </a:r>
            <a:endParaRPr/>
          </a:p>
        </p:txBody>
      </p:sp>
      <p:sp>
        <p:nvSpPr>
          <p:cNvPr id="260" name="Google Shape;260;p37"/>
          <p:cNvSpPr txBox="1"/>
          <p:nvPr>
            <p:ph type="title"/>
          </p:nvPr>
        </p:nvSpPr>
        <p:spPr>
          <a:xfrm>
            <a:off x="913875" y="687400"/>
            <a:ext cx="7708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1920x1080</a:t>
            </a:r>
            <a:endParaRPr/>
          </a:p>
        </p:txBody>
      </p:sp>
      <p:sp>
        <p:nvSpPr>
          <p:cNvPr id="261" name="Google Shape;261;p37"/>
          <p:cNvSpPr txBox="1"/>
          <p:nvPr>
            <p:ph type="title"/>
          </p:nvPr>
        </p:nvSpPr>
        <p:spPr>
          <a:xfrm>
            <a:off x="2568325" y="2183375"/>
            <a:ext cx="1446300" cy="51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100"/>
              <a:t>+</a:t>
            </a:r>
            <a:endParaRPr sz="5100"/>
          </a:p>
        </p:txBody>
      </p:sp>
      <p:sp>
        <p:nvSpPr>
          <p:cNvPr id="262" name="Google Shape;262;p37"/>
          <p:cNvSpPr txBox="1"/>
          <p:nvPr>
            <p:ph type="title"/>
          </p:nvPr>
        </p:nvSpPr>
        <p:spPr>
          <a:xfrm>
            <a:off x="4829025" y="3643025"/>
            <a:ext cx="1446300" cy="51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100"/>
              <a:t>=</a:t>
            </a:r>
            <a:endParaRPr sz="5100"/>
          </a:p>
        </p:txBody>
      </p:sp>
      <p:pic>
        <p:nvPicPr>
          <p:cNvPr id="263" name="Google Shape;26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3775" y="3225125"/>
            <a:ext cx="2522002" cy="1418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0701" y="1678000"/>
            <a:ext cx="2750448" cy="1547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24875" y="1678000"/>
            <a:ext cx="2750448" cy="15471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8"/>
          <p:cNvSpPr txBox="1"/>
          <p:nvPr>
            <p:ph type="title"/>
          </p:nvPr>
        </p:nvSpPr>
        <p:spPr>
          <a:xfrm>
            <a:off x="4534975" y="2303250"/>
            <a:ext cx="47343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Performance Analysis</a:t>
            </a:r>
            <a:endParaRPr/>
          </a:p>
        </p:txBody>
      </p:sp>
      <p:sp>
        <p:nvSpPr>
          <p:cNvPr id="271" name="Google Shape;271;p38"/>
          <p:cNvSpPr txBox="1"/>
          <p:nvPr>
            <p:ph idx="2" type="title"/>
          </p:nvPr>
        </p:nvSpPr>
        <p:spPr>
          <a:xfrm>
            <a:off x="3968350" y="957525"/>
            <a:ext cx="4462500" cy="11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9"/>
          <p:cNvSpPr txBox="1"/>
          <p:nvPr>
            <p:ph type="title"/>
          </p:nvPr>
        </p:nvSpPr>
        <p:spPr>
          <a:xfrm>
            <a:off x="717800" y="383175"/>
            <a:ext cx="7708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Performance Analysis</a:t>
            </a:r>
            <a:endParaRPr/>
          </a:p>
        </p:txBody>
      </p:sp>
      <p:graphicFrame>
        <p:nvGraphicFramePr>
          <p:cNvPr id="277" name="Google Shape;277;p39"/>
          <p:cNvGraphicFramePr/>
          <p:nvPr/>
        </p:nvGraphicFramePr>
        <p:xfrm>
          <a:off x="952500" y="1499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{7BCBA9B8-7BE6-493E-9D4F-9F46BA54D1EE}</a:tableStyleId>
              </a:tblPr>
              <a:tblGrid>
                <a:gridCol w="1904350"/>
                <a:gridCol w="1904350"/>
                <a:gridCol w="1904350"/>
                <a:gridCol w="1904350"/>
              </a:tblGrid>
              <a:tr h="8990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Image Resolution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GPU Time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CPU Time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Speedup= CPU/GPU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480x240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0.00031553 seconds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0.00137312 seconds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4.35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640x480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0.00022975 seconds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0.00205611 seconds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8.94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700x900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0.00028273 seconds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0.00420714 seconds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14.88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1920x1080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0.00044120 seconds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0.0140391 seconds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31.8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0"/>
          <p:cNvSpPr txBox="1"/>
          <p:nvPr>
            <p:ph type="title"/>
          </p:nvPr>
        </p:nvSpPr>
        <p:spPr>
          <a:xfrm>
            <a:off x="717800" y="383175"/>
            <a:ext cx="7708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Performance Analysis</a:t>
            </a:r>
            <a:endParaRPr/>
          </a:p>
        </p:txBody>
      </p:sp>
      <p:sp>
        <p:nvSpPr>
          <p:cNvPr id="283" name="Google Shape;283;p40"/>
          <p:cNvSpPr txBox="1"/>
          <p:nvPr>
            <p:ph type="title"/>
          </p:nvPr>
        </p:nvSpPr>
        <p:spPr>
          <a:xfrm>
            <a:off x="-257275" y="1036050"/>
            <a:ext cx="9566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GPU Code vs CPU Code</a:t>
            </a:r>
            <a:endParaRPr sz="2400"/>
          </a:p>
        </p:txBody>
      </p:sp>
      <p:pic>
        <p:nvPicPr>
          <p:cNvPr id="284" name="Google Shape;28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7400" y="1532550"/>
            <a:ext cx="5061426" cy="3229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1"/>
          <p:cNvSpPr txBox="1"/>
          <p:nvPr>
            <p:ph type="title"/>
          </p:nvPr>
        </p:nvSpPr>
        <p:spPr>
          <a:xfrm>
            <a:off x="717800" y="383175"/>
            <a:ext cx="7708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Performance Analysis</a:t>
            </a:r>
            <a:endParaRPr/>
          </a:p>
        </p:txBody>
      </p:sp>
      <p:sp>
        <p:nvSpPr>
          <p:cNvPr id="290" name="Google Shape;290;p41"/>
          <p:cNvSpPr txBox="1"/>
          <p:nvPr>
            <p:ph type="title"/>
          </p:nvPr>
        </p:nvSpPr>
        <p:spPr>
          <a:xfrm>
            <a:off x="-257275" y="1036050"/>
            <a:ext cx="9566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GPU Code vs CPU Code</a:t>
            </a:r>
            <a:endParaRPr sz="2400"/>
          </a:p>
        </p:txBody>
      </p:sp>
      <p:pic>
        <p:nvPicPr>
          <p:cNvPr id="291" name="Google Shape;29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7400" y="1532550"/>
            <a:ext cx="4975398" cy="3229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2"/>
          <p:cNvSpPr txBox="1"/>
          <p:nvPr>
            <p:ph type="title"/>
          </p:nvPr>
        </p:nvSpPr>
        <p:spPr>
          <a:xfrm>
            <a:off x="717800" y="383175"/>
            <a:ext cx="7708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GPU Profiling</a:t>
            </a:r>
            <a:endParaRPr/>
          </a:p>
        </p:txBody>
      </p:sp>
      <p:pic>
        <p:nvPicPr>
          <p:cNvPr id="297" name="Google Shape;297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575" y="1871400"/>
            <a:ext cx="8818551" cy="2667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2"/>
          <p:cNvSpPr txBox="1"/>
          <p:nvPr>
            <p:ph type="title"/>
          </p:nvPr>
        </p:nvSpPr>
        <p:spPr>
          <a:xfrm>
            <a:off x="-2489925" y="1177150"/>
            <a:ext cx="7708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480x240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3"/>
          <p:cNvSpPr txBox="1"/>
          <p:nvPr>
            <p:ph type="title"/>
          </p:nvPr>
        </p:nvSpPr>
        <p:spPr>
          <a:xfrm>
            <a:off x="717800" y="383175"/>
            <a:ext cx="7708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GPU Profiling</a:t>
            </a:r>
            <a:endParaRPr/>
          </a:p>
        </p:txBody>
      </p:sp>
      <p:sp>
        <p:nvSpPr>
          <p:cNvPr id="304" name="Google Shape;304;p43"/>
          <p:cNvSpPr txBox="1"/>
          <p:nvPr>
            <p:ph type="title"/>
          </p:nvPr>
        </p:nvSpPr>
        <p:spPr>
          <a:xfrm>
            <a:off x="-2489925" y="1177150"/>
            <a:ext cx="7708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640x480</a:t>
            </a:r>
            <a:endParaRPr/>
          </a:p>
        </p:txBody>
      </p:sp>
      <p:pic>
        <p:nvPicPr>
          <p:cNvPr id="305" name="Google Shape;305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902250"/>
            <a:ext cx="8839201" cy="27933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4"/>
          <p:cNvSpPr txBox="1"/>
          <p:nvPr>
            <p:ph type="title"/>
          </p:nvPr>
        </p:nvSpPr>
        <p:spPr>
          <a:xfrm>
            <a:off x="717800" y="383175"/>
            <a:ext cx="7708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GPU Profiling</a:t>
            </a:r>
            <a:endParaRPr/>
          </a:p>
        </p:txBody>
      </p:sp>
      <p:sp>
        <p:nvSpPr>
          <p:cNvPr id="311" name="Google Shape;311;p44"/>
          <p:cNvSpPr txBox="1"/>
          <p:nvPr>
            <p:ph type="title"/>
          </p:nvPr>
        </p:nvSpPr>
        <p:spPr>
          <a:xfrm>
            <a:off x="-2489925" y="1177150"/>
            <a:ext cx="7708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700x900</a:t>
            </a:r>
            <a:endParaRPr/>
          </a:p>
        </p:txBody>
      </p:sp>
      <p:pic>
        <p:nvPicPr>
          <p:cNvPr id="312" name="Google Shape;31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902250"/>
            <a:ext cx="8839202" cy="28632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5"/>
          <p:cNvSpPr txBox="1"/>
          <p:nvPr>
            <p:ph type="title"/>
          </p:nvPr>
        </p:nvSpPr>
        <p:spPr>
          <a:xfrm>
            <a:off x="717800" y="383175"/>
            <a:ext cx="7708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GPU Profiling</a:t>
            </a:r>
            <a:endParaRPr/>
          </a:p>
        </p:txBody>
      </p:sp>
      <p:sp>
        <p:nvSpPr>
          <p:cNvPr id="318" name="Google Shape;318;p45"/>
          <p:cNvSpPr txBox="1"/>
          <p:nvPr>
            <p:ph type="title"/>
          </p:nvPr>
        </p:nvSpPr>
        <p:spPr>
          <a:xfrm>
            <a:off x="-2489925" y="1177150"/>
            <a:ext cx="7708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1920x1080</a:t>
            </a:r>
            <a:endParaRPr/>
          </a:p>
        </p:txBody>
      </p:sp>
      <p:pic>
        <p:nvPicPr>
          <p:cNvPr id="319" name="Google Shape;31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902250"/>
            <a:ext cx="8839201" cy="27835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6"/>
          <p:cNvSpPr txBox="1"/>
          <p:nvPr>
            <p:ph type="title"/>
          </p:nvPr>
        </p:nvSpPr>
        <p:spPr>
          <a:xfrm>
            <a:off x="717800" y="383175"/>
            <a:ext cx="7708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GPU Profiling</a:t>
            </a:r>
            <a:endParaRPr/>
          </a:p>
        </p:txBody>
      </p:sp>
      <p:sp>
        <p:nvSpPr>
          <p:cNvPr id="325" name="Google Shape;325;p46"/>
          <p:cNvSpPr txBox="1"/>
          <p:nvPr>
            <p:ph type="title"/>
          </p:nvPr>
        </p:nvSpPr>
        <p:spPr>
          <a:xfrm>
            <a:off x="-965925" y="1100950"/>
            <a:ext cx="7708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1920x1080 (with streams)</a:t>
            </a:r>
            <a:endParaRPr/>
          </a:p>
        </p:txBody>
      </p:sp>
      <p:pic>
        <p:nvPicPr>
          <p:cNvPr id="326" name="Google Shape;326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400" y="1597450"/>
            <a:ext cx="7088518" cy="3165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9"/>
          <p:cNvSpPr txBox="1"/>
          <p:nvPr>
            <p:ph type="title"/>
          </p:nvPr>
        </p:nvSpPr>
        <p:spPr>
          <a:xfrm>
            <a:off x="717800" y="383175"/>
            <a:ext cx="7708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190" name="Google Shape;190;p29"/>
          <p:cNvSpPr txBox="1"/>
          <p:nvPr>
            <p:ph idx="2" type="ctrTitle"/>
          </p:nvPr>
        </p:nvSpPr>
        <p:spPr>
          <a:xfrm>
            <a:off x="2157950" y="1599213"/>
            <a:ext cx="2150400" cy="38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191" name="Google Shape;191;p29"/>
          <p:cNvSpPr txBox="1"/>
          <p:nvPr>
            <p:ph idx="3" type="title"/>
          </p:nvPr>
        </p:nvSpPr>
        <p:spPr>
          <a:xfrm>
            <a:off x="717800" y="1521025"/>
            <a:ext cx="1493400" cy="94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92" name="Google Shape;192;p29"/>
          <p:cNvSpPr txBox="1"/>
          <p:nvPr>
            <p:ph idx="4" type="ctrTitle"/>
          </p:nvPr>
        </p:nvSpPr>
        <p:spPr>
          <a:xfrm>
            <a:off x="6123400" y="1599213"/>
            <a:ext cx="2150400" cy="38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does it work</a:t>
            </a:r>
            <a:endParaRPr/>
          </a:p>
        </p:txBody>
      </p:sp>
      <p:sp>
        <p:nvSpPr>
          <p:cNvPr id="193" name="Google Shape;193;p29"/>
          <p:cNvSpPr txBox="1"/>
          <p:nvPr>
            <p:ph idx="5" type="title"/>
          </p:nvPr>
        </p:nvSpPr>
        <p:spPr>
          <a:xfrm>
            <a:off x="4686400" y="1521025"/>
            <a:ext cx="1493400" cy="94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94" name="Google Shape;194;p29"/>
          <p:cNvSpPr txBox="1"/>
          <p:nvPr>
            <p:ph idx="7" type="ctrTitle"/>
          </p:nvPr>
        </p:nvSpPr>
        <p:spPr>
          <a:xfrm>
            <a:off x="4748750" y="3021177"/>
            <a:ext cx="2150400" cy="38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Performance Analysis</a:t>
            </a:r>
            <a:endParaRPr/>
          </a:p>
        </p:txBody>
      </p:sp>
      <p:sp>
        <p:nvSpPr>
          <p:cNvPr id="195" name="Google Shape;195;p29"/>
          <p:cNvSpPr txBox="1"/>
          <p:nvPr>
            <p:ph idx="8" type="title"/>
          </p:nvPr>
        </p:nvSpPr>
        <p:spPr>
          <a:xfrm>
            <a:off x="3308600" y="2960450"/>
            <a:ext cx="1493400" cy="94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7"/>
          <p:cNvSpPr txBox="1"/>
          <p:nvPr>
            <p:ph type="title"/>
          </p:nvPr>
        </p:nvSpPr>
        <p:spPr>
          <a:xfrm>
            <a:off x="717800" y="383175"/>
            <a:ext cx="7708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Performance Analysis</a:t>
            </a:r>
            <a:endParaRPr/>
          </a:p>
        </p:txBody>
      </p:sp>
      <p:sp>
        <p:nvSpPr>
          <p:cNvPr id="332" name="Google Shape;332;p47"/>
          <p:cNvSpPr txBox="1"/>
          <p:nvPr>
            <p:ph type="title"/>
          </p:nvPr>
        </p:nvSpPr>
        <p:spPr>
          <a:xfrm>
            <a:off x="-1552675" y="1188450"/>
            <a:ext cx="7708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Theoretical Complexity</a:t>
            </a:r>
            <a:endParaRPr/>
          </a:p>
        </p:txBody>
      </p:sp>
      <p:sp>
        <p:nvSpPr>
          <p:cNvPr id="333" name="Google Shape;333;p47"/>
          <p:cNvSpPr txBox="1"/>
          <p:nvPr>
            <p:ph type="title"/>
          </p:nvPr>
        </p:nvSpPr>
        <p:spPr>
          <a:xfrm>
            <a:off x="-55500" y="1693625"/>
            <a:ext cx="6491100" cy="136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GPU: O(1) </a:t>
            </a:r>
            <a:r>
              <a:rPr b="0" lang="en"/>
              <a:t>as each thread operates over one pixel</a:t>
            </a:r>
            <a:endParaRPr b="0"/>
          </a:p>
        </p:txBody>
      </p:sp>
      <p:sp>
        <p:nvSpPr>
          <p:cNvPr id="334" name="Google Shape;334;p47"/>
          <p:cNvSpPr txBox="1"/>
          <p:nvPr>
            <p:ph type="title"/>
          </p:nvPr>
        </p:nvSpPr>
        <p:spPr>
          <a:xfrm>
            <a:off x="20700" y="2912825"/>
            <a:ext cx="6491100" cy="136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</a:t>
            </a:r>
            <a:r>
              <a:rPr lang="en"/>
              <a:t>PU: O(n) </a:t>
            </a:r>
            <a:r>
              <a:rPr b="0" lang="en"/>
              <a:t>as it loops over rows and columns so it’s the number of pixels in the image</a:t>
            </a:r>
            <a:endParaRPr b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48"/>
          <p:cNvSpPr txBox="1"/>
          <p:nvPr>
            <p:ph type="title"/>
          </p:nvPr>
        </p:nvSpPr>
        <p:spPr>
          <a:xfrm>
            <a:off x="717800" y="383175"/>
            <a:ext cx="7708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Performance Analysis</a:t>
            </a:r>
            <a:endParaRPr/>
          </a:p>
        </p:txBody>
      </p:sp>
      <p:sp>
        <p:nvSpPr>
          <p:cNvPr id="340" name="Google Shape;340;p48"/>
          <p:cNvSpPr txBox="1"/>
          <p:nvPr>
            <p:ph type="title"/>
          </p:nvPr>
        </p:nvSpPr>
        <p:spPr>
          <a:xfrm>
            <a:off x="-485875" y="1188450"/>
            <a:ext cx="9566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Theoretical Speedup = CPU/GPU = O(n)/O(1)</a:t>
            </a:r>
            <a:endParaRPr/>
          </a:p>
        </p:txBody>
      </p:sp>
      <p:sp>
        <p:nvSpPr>
          <p:cNvPr id="341" name="Google Shape;341;p48"/>
          <p:cNvSpPr txBox="1"/>
          <p:nvPr>
            <p:ph type="title"/>
          </p:nvPr>
        </p:nvSpPr>
        <p:spPr>
          <a:xfrm>
            <a:off x="-485875" y="1798050"/>
            <a:ext cx="9566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640x480 speedup=</a:t>
            </a:r>
            <a:r>
              <a:rPr lang="en"/>
              <a:t>307200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700x900 speedup= 630000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1920x1080 speedup= 2073600  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49"/>
          <p:cNvSpPr txBox="1"/>
          <p:nvPr>
            <p:ph type="title"/>
          </p:nvPr>
        </p:nvSpPr>
        <p:spPr>
          <a:xfrm>
            <a:off x="717800" y="383175"/>
            <a:ext cx="7708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Performance Analysis</a:t>
            </a:r>
            <a:endParaRPr/>
          </a:p>
        </p:txBody>
      </p:sp>
      <p:sp>
        <p:nvSpPr>
          <p:cNvPr id="347" name="Google Shape;347;p49"/>
          <p:cNvSpPr txBox="1"/>
          <p:nvPr>
            <p:ph type="title"/>
          </p:nvPr>
        </p:nvSpPr>
        <p:spPr>
          <a:xfrm>
            <a:off x="-485875" y="1188450"/>
            <a:ext cx="9566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Compare between Theoretical and actual speedup</a:t>
            </a:r>
            <a:endParaRPr/>
          </a:p>
        </p:txBody>
      </p:sp>
      <p:sp>
        <p:nvSpPr>
          <p:cNvPr id="348" name="Google Shape;348;p49"/>
          <p:cNvSpPr txBox="1"/>
          <p:nvPr>
            <p:ph type="title"/>
          </p:nvPr>
        </p:nvSpPr>
        <p:spPr>
          <a:xfrm>
            <a:off x="-485875" y="2102850"/>
            <a:ext cx="9566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640x480 speedup= </a:t>
            </a:r>
            <a:r>
              <a:rPr lang="en"/>
              <a:t>34362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700x900 speedup= </a:t>
            </a:r>
            <a:r>
              <a:rPr lang="en"/>
              <a:t>42338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1920x1080 speedup= </a:t>
            </a:r>
            <a:r>
              <a:rPr lang="en"/>
              <a:t>65207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50"/>
          <p:cNvSpPr txBox="1"/>
          <p:nvPr>
            <p:ph type="title"/>
          </p:nvPr>
        </p:nvSpPr>
        <p:spPr>
          <a:xfrm>
            <a:off x="717800" y="383175"/>
            <a:ext cx="7708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Performance Analysis</a:t>
            </a:r>
            <a:endParaRPr/>
          </a:p>
        </p:txBody>
      </p:sp>
      <p:sp>
        <p:nvSpPr>
          <p:cNvPr id="354" name="Google Shape;354;p50"/>
          <p:cNvSpPr txBox="1"/>
          <p:nvPr>
            <p:ph type="title"/>
          </p:nvPr>
        </p:nvSpPr>
        <p:spPr>
          <a:xfrm>
            <a:off x="-485875" y="1188450"/>
            <a:ext cx="9566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Why the speedup is less than the theoretical one?</a:t>
            </a:r>
            <a:endParaRPr sz="2400"/>
          </a:p>
        </p:txBody>
      </p:sp>
      <p:sp>
        <p:nvSpPr>
          <p:cNvPr id="355" name="Google Shape;355;p50"/>
          <p:cNvSpPr txBox="1"/>
          <p:nvPr>
            <p:ph type="title"/>
          </p:nvPr>
        </p:nvSpPr>
        <p:spPr>
          <a:xfrm>
            <a:off x="199925" y="1728450"/>
            <a:ext cx="8810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en" sz="2500"/>
              <a:t>Memory Transfer Overhead</a:t>
            </a:r>
            <a:r>
              <a:rPr b="0" lang="en" sz="2500"/>
              <a:t>: Data transfer between CPU and GPU adds latency (use streams).</a:t>
            </a:r>
            <a:endParaRPr b="0" sz="2500"/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en" sz="2500"/>
              <a:t>Parallel Efficiency</a:t>
            </a:r>
            <a:r>
              <a:rPr b="0" lang="en" sz="2500"/>
              <a:t>: Not all code sections are efficiently parallelized.</a:t>
            </a:r>
            <a:endParaRPr b="0" sz="2500"/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en" sz="2500"/>
              <a:t>Resource Contention</a:t>
            </a:r>
            <a:r>
              <a:rPr b="0" lang="en" sz="2500"/>
              <a:t>: Multiple threads may contend for resources.</a:t>
            </a:r>
            <a:endParaRPr b="0" sz="25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5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1"/>
          <p:cNvSpPr txBox="1"/>
          <p:nvPr>
            <p:ph type="title"/>
          </p:nvPr>
        </p:nvSpPr>
        <p:spPr>
          <a:xfrm>
            <a:off x="717800" y="383175"/>
            <a:ext cx="7708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Performance Analysis</a:t>
            </a:r>
            <a:endParaRPr/>
          </a:p>
        </p:txBody>
      </p:sp>
      <p:sp>
        <p:nvSpPr>
          <p:cNvPr id="361" name="Google Shape;361;p51"/>
          <p:cNvSpPr txBox="1"/>
          <p:nvPr>
            <p:ph type="title"/>
          </p:nvPr>
        </p:nvSpPr>
        <p:spPr>
          <a:xfrm>
            <a:off x="-485875" y="1188450"/>
            <a:ext cx="9566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How to achieve better speed up?</a:t>
            </a:r>
            <a:endParaRPr sz="2400"/>
          </a:p>
        </p:txBody>
      </p:sp>
      <p:sp>
        <p:nvSpPr>
          <p:cNvPr id="362" name="Google Shape;362;p51"/>
          <p:cNvSpPr txBox="1"/>
          <p:nvPr>
            <p:ph type="title"/>
          </p:nvPr>
        </p:nvSpPr>
        <p:spPr>
          <a:xfrm>
            <a:off x="199925" y="1728450"/>
            <a:ext cx="8810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en" sz="2500"/>
              <a:t>Coalesced Memory Access: </a:t>
            </a:r>
            <a:r>
              <a:rPr b="0" lang="en" sz="2500"/>
              <a:t>meaning that threads in a warp access contiguous memory locations</a:t>
            </a:r>
            <a:endParaRPr b="0" sz="2500"/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en" sz="2500"/>
              <a:t>Use Shared Memory</a:t>
            </a:r>
            <a:endParaRPr b="0" sz="2500"/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en" sz="2500"/>
              <a:t>Fine-Tune Kernel Configuration:</a:t>
            </a:r>
            <a:r>
              <a:rPr b="0" lang="en" sz="2500"/>
              <a:t> Adjust the block and grid sizes for better performance based on the specific GPU architecture.</a:t>
            </a:r>
            <a:endParaRPr b="0" sz="25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5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2"/>
          <p:cNvSpPr txBox="1"/>
          <p:nvPr>
            <p:ph type="title"/>
          </p:nvPr>
        </p:nvSpPr>
        <p:spPr>
          <a:xfrm>
            <a:off x="717800" y="383175"/>
            <a:ext cx="7708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Benchmarking</a:t>
            </a:r>
            <a:endParaRPr/>
          </a:p>
        </p:txBody>
      </p:sp>
      <p:sp>
        <p:nvSpPr>
          <p:cNvPr id="368" name="Google Shape;368;p52"/>
          <p:cNvSpPr txBox="1"/>
          <p:nvPr>
            <p:ph type="title"/>
          </p:nvPr>
        </p:nvSpPr>
        <p:spPr>
          <a:xfrm>
            <a:off x="-257275" y="1036050"/>
            <a:ext cx="9566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Our GPU Code vs Pytorch with CUDA</a:t>
            </a:r>
            <a:endParaRPr sz="2400"/>
          </a:p>
        </p:txBody>
      </p:sp>
      <p:graphicFrame>
        <p:nvGraphicFramePr>
          <p:cNvPr id="369" name="Google Shape;369;p52"/>
          <p:cNvGraphicFramePr/>
          <p:nvPr/>
        </p:nvGraphicFramePr>
        <p:xfrm>
          <a:off x="952500" y="1809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{7BCBA9B8-7BE6-493E-9D4F-9F46BA54D1EE}</a:tableStyleId>
              </a:tblPr>
              <a:tblGrid>
                <a:gridCol w="1809750"/>
                <a:gridCol w="1809750"/>
                <a:gridCol w="1809750"/>
                <a:gridCol w="18097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Image </a:t>
                      </a:r>
                      <a:r>
                        <a:rPr lang="en"/>
                        <a:t>Resolution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GPU</a:t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Pytorch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Speedup=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GPU/Pytorch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640x480</a:t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0.00022975 seconds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750">
                          <a:solidFill>
                            <a:schemeClr val="dk1"/>
                          </a:solidFill>
                          <a:highlight>
                            <a:schemeClr val="lt1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0.000225 seconds</a:t>
                      </a:r>
                      <a:endParaRPr b="1" sz="3100">
                        <a:solidFill>
                          <a:schemeClr val="dk1"/>
                        </a:solidFill>
                        <a:highlight>
                          <a:schemeClr val="lt1"/>
                        </a:highlight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1.02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700x900</a:t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0.00028273 seconds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50">
                          <a:solidFill>
                            <a:schemeClr val="dk1"/>
                          </a:solidFill>
                          <a:highlight>
                            <a:schemeClr val="lt1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0.000239 seconds</a:t>
                      </a:r>
                      <a:endParaRPr b="1" sz="2000">
                        <a:solidFill>
                          <a:schemeClr val="dk1"/>
                        </a:solidFill>
                        <a:highlight>
                          <a:schemeClr val="lt1"/>
                        </a:highlight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1.18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1920x1080</a:t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0.00044120 seconds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0.000316 seconds</a:t>
                      </a:r>
                      <a:endParaRPr b="1" sz="1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1.39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3"/>
          <p:cNvSpPr txBox="1"/>
          <p:nvPr>
            <p:ph type="title"/>
          </p:nvPr>
        </p:nvSpPr>
        <p:spPr>
          <a:xfrm>
            <a:off x="717800" y="383175"/>
            <a:ext cx="7708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Benchmarking</a:t>
            </a:r>
            <a:endParaRPr/>
          </a:p>
        </p:txBody>
      </p:sp>
      <p:sp>
        <p:nvSpPr>
          <p:cNvPr id="375" name="Google Shape;375;p53"/>
          <p:cNvSpPr txBox="1"/>
          <p:nvPr>
            <p:ph type="title"/>
          </p:nvPr>
        </p:nvSpPr>
        <p:spPr>
          <a:xfrm>
            <a:off x="-257275" y="1036050"/>
            <a:ext cx="9566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Our GPU Code vs Pytorch with CUDA</a:t>
            </a:r>
            <a:endParaRPr sz="2400"/>
          </a:p>
        </p:txBody>
      </p:sp>
      <p:pic>
        <p:nvPicPr>
          <p:cNvPr id="376" name="Google Shape;376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5000" y="1532550"/>
            <a:ext cx="5261594" cy="3229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54"/>
          <p:cNvSpPr txBox="1"/>
          <p:nvPr>
            <p:ph type="title"/>
          </p:nvPr>
        </p:nvSpPr>
        <p:spPr>
          <a:xfrm>
            <a:off x="717800" y="383175"/>
            <a:ext cx="7708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Benchmarking</a:t>
            </a:r>
            <a:endParaRPr/>
          </a:p>
        </p:txBody>
      </p:sp>
      <p:sp>
        <p:nvSpPr>
          <p:cNvPr id="382" name="Google Shape;382;p54"/>
          <p:cNvSpPr txBox="1"/>
          <p:nvPr>
            <p:ph type="title"/>
          </p:nvPr>
        </p:nvSpPr>
        <p:spPr>
          <a:xfrm>
            <a:off x="-257275" y="1036050"/>
            <a:ext cx="9566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Our GPU Code vs Pytorch with CUDA</a:t>
            </a:r>
            <a:endParaRPr sz="2400"/>
          </a:p>
        </p:txBody>
      </p:sp>
      <p:pic>
        <p:nvPicPr>
          <p:cNvPr id="383" name="Google Shape;383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3600" y="1532550"/>
            <a:ext cx="4975869" cy="3229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55"/>
          <p:cNvSpPr txBox="1"/>
          <p:nvPr/>
        </p:nvSpPr>
        <p:spPr>
          <a:xfrm>
            <a:off x="2373075" y="2092600"/>
            <a:ext cx="4828200" cy="39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100">
                <a:solidFill>
                  <a:schemeClr val="dk2"/>
                </a:solidFill>
                <a:latin typeface="Pacifico"/>
                <a:ea typeface="Pacifico"/>
                <a:cs typeface="Pacifico"/>
                <a:sym typeface="Pacifico"/>
              </a:rPr>
              <a:t>Thank You</a:t>
            </a:r>
            <a:endParaRPr sz="6100">
              <a:solidFill>
                <a:schemeClr val="dk2"/>
              </a:solidFill>
              <a:latin typeface="Pacifico"/>
              <a:ea typeface="Pacifico"/>
              <a:cs typeface="Pacifico"/>
              <a:sym typeface="Pacific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0"/>
          <p:cNvSpPr txBox="1"/>
          <p:nvPr>
            <p:ph type="title"/>
          </p:nvPr>
        </p:nvSpPr>
        <p:spPr>
          <a:xfrm>
            <a:off x="3772675" y="2404125"/>
            <a:ext cx="44625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201" name="Google Shape;201;p30"/>
          <p:cNvSpPr txBox="1"/>
          <p:nvPr>
            <p:ph idx="2" type="title"/>
          </p:nvPr>
        </p:nvSpPr>
        <p:spPr>
          <a:xfrm>
            <a:off x="3968350" y="1262325"/>
            <a:ext cx="4462500" cy="11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1"/>
          <p:cNvSpPr txBox="1"/>
          <p:nvPr>
            <p:ph type="title"/>
          </p:nvPr>
        </p:nvSpPr>
        <p:spPr>
          <a:xfrm>
            <a:off x="717800" y="383175"/>
            <a:ext cx="7708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207" name="Google Shape;207;p31"/>
          <p:cNvSpPr txBox="1"/>
          <p:nvPr/>
        </p:nvSpPr>
        <p:spPr>
          <a:xfrm>
            <a:off x="355125" y="1180625"/>
            <a:ext cx="5538600" cy="33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"/>
              <a:buChar char="●"/>
            </a:pPr>
            <a:r>
              <a:rPr lang="en" sz="21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Chroma Key Replacement: is a visual effects technique.</a:t>
            </a:r>
            <a:endParaRPr sz="21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"/>
              <a:buChar char="●"/>
            </a:pPr>
            <a:r>
              <a:rPr lang="en" sz="21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Used to composite two images. This technique is widely used in video production, filmmaking, and image processing.</a:t>
            </a:r>
            <a:endParaRPr sz="21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"/>
              <a:buChar char="●"/>
            </a:pPr>
            <a:r>
              <a:rPr lang="en" sz="21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Replace a solid background color (usually green or blue) with a different background, enabling the creation of immersive visual effects and scenes.</a:t>
            </a:r>
            <a:endParaRPr sz="2700">
              <a:solidFill>
                <a:schemeClr val="dk1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08" name="Google Shape;20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26738" y="863125"/>
            <a:ext cx="2414075" cy="181056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81250" y="2805341"/>
            <a:ext cx="2505050" cy="18788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2"/>
          <p:cNvSpPr txBox="1"/>
          <p:nvPr>
            <p:ph type="title"/>
          </p:nvPr>
        </p:nvSpPr>
        <p:spPr>
          <a:xfrm>
            <a:off x="4611175" y="2227050"/>
            <a:ext cx="47343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does it work</a:t>
            </a:r>
            <a:endParaRPr/>
          </a:p>
        </p:txBody>
      </p:sp>
      <p:sp>
        <p:nvSpPr>
          <p:cNvPr id="215" name="Google Shape;215;p32"/>
          <p:cNvSpPr txBox="1"/>
          <p:nvPr>
            <p:ph idx="2" type="title"/>
          </p:nvPr>
        </p:nvSpPr>
        <p:spPr>
          <a:xfrm>
            <a:off x="3968350" y="957525"/>
            <a:ext cx="4462500" cy="11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3"/>
          <p:cNvSpPr txBox="1"/>
          <p:nvPr>
            <p:ph type="title"/>
          </p:nvPr>
        </p:nvSpPr>
        <p:spPr>
          <a:xfrm>
            <a:off x="717800" y="383175"/>
            <a:ext cx="7708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Flow</a:t>
            </a:r>
            <a:endParaRPr/>
          </a:p>
        </p:txBody>
      </p:sp>
      <p:pic>
        <p:nvPicPr>
          <p:cNvPr id="221" name="Google Shape;22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0" y="955875"/>
            <a:ext cx="3207551" cy="3882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4"/>
          <p:cNvSpPr txBox="1"/>
          <p:nvPr>
            <p:ph type="title"/>
          </p:nvPr>
        </p:nvSpPr>
        <p:spPr>
          <a:xfrm>
            <a:off x="870200" y="2175"/>
            <a:ext cx="7708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Tests</a:t>
            </a:r>
            <a:endParaRPr/>
          </a:p>
        </p:txBody>
      </p:sp>
      <p:sp>
        <p:nvSpPr>
          <p:cNvPr id="227" name="Google Shape;227;p34"/>
          <p:cNvSpPr txBox="1"/>
          <p:nvPr>
            <p:ph type="title"/>
          </p:nvPr>
        </p:nvSpPr>
        <p:spPr>
          <a:xfrm>
            <a:off x="913875" y="687400"/>
            <a:ext cx="7708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480x240</a:t>
            </a:r>
            <a:endParaRPr/>
          </a:p>
        </p:txBody>
      </p:sp>
      <p:pic>
        <p:nvPicPr>
          <p:cNvPr id="228" name="Google Shape;22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500" y="1372625"/>
            <a:ext cx="3056400" cy="152820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34"/>
          <p:cNvSpPr txBox="1"/>
          <p:nvPr>
            <p:ph type="title"/>
          </p:nvPr>
        </p:nvSpPr>
        <p:spPr>
          <a:xfrm>
            <a:off x="2720725" y="1802375"/>
            <a:ext cx="1446300" cy="51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100"/>
              <a:t>+</a:t>
            </a:r>
            <a:endParaRPr sz="5100"/>
          </a:p>
        </p:txBody>
      </p:sp>
      <p:pic>
        <p:nvPicPr>
          <p:cNvPr id="230" name="Google Shape;230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17475" y="1448750"/>
            <a:ext cx="2968000" cy="1484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34"/>
          <p:cNvSpPr txBox="1"/>
          <p:nvPr>
            <p:ph type="title"/>
          </p:nvPr>
        </p:nvSpPr>
        <p:spPr>
          <a:xfrm>
            <a:off x="3112350" y="3607675"/>
            <a:ext cx="1446300" cy="51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100"/>
              <a:t>=</a:t>
            </a:r>
            <a:endParaRPr sz="5100"/>
          </a:p>
        </p:txBody>
      </p:sp>
      <p:pic>
        <p:nvPicPr>
          <p:cNvPr id="232" name="Google Shape;232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58650" y="3191750"/>
            <a:ext cx="2968000" cy="148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type="title"/>
          </p:nvPr>
        </p:nvSpPr>
        <p:spPr>
          <a:xfrm>
            <a:off x="870200" y="2175"/>
            <a:ext cx="7708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Tests</a:t>
            </a:r>
            <a:endParaRPr/>
          </a:p>
        </p:txBody>
      </p:sp>
      <p:sp>
        <p:nvSpPr>
          <p:cNvPr id="238" name="Google Shape;238;p35"/>
          <p:cNvSpPr txBox="1"/>
          <p:nvPr>
            <p:ph type="title"/>
          </p:nvPr>
        </p:nvSpPr>
        <p:spPr>
          <a:xfrm>
            <a:off x="913875" y="687400"/>
            <a:ext cx="7708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640x480</a:t>
            </a:r>
            <a:endParaRPr/>
          </a:p>
        </p:txBody>
      </p:sp>
      <p:sp>
        <p:nvSpPr>
          <p:cNvPr id="239" name="Google Shape;239;p35"/>
          <p:cNvSpPr txBox="1"/>
          <p:nvPr>
            <p:ph type="title"/>
          </p:nvPr>
        </p:nvSpPr>
        <p:spPr>
          <a:xfrm>
            <a:off x="2339725" y="1802375"/>
            <a:ext cx="1446300" cy="51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100"/>
              <a:t>+</a:t>
            </a:r>
            <a:endParaRPr sz="5100"/>
          </a:p>
        </p:txBody>
      </p:sp>
      <p:sp>
        <p:nvSpPr>
          <p:cNvPr id="240" name="Google Shape;240;p35"/>
          <p:cNvSpPr txBox="1"/>
          <p:nvPr>
            <p:ph type="title"/>
          </p:nvPr>
        </p:nvSpPr>
        <p:spPr>
          <a:xfrm>
            <a:off x="3874350" y="3607675"/>
            <a:ext cx="1446300" cy="51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100"/>
              <a:t>=</a:t>
            </a:r>
            <a:endParaRPr sz="5100"/>
          </a:p>
        </p:txBody>
      </p:sp>
      <p:pic>
        <p:nvPicPr>
          <p:cNvPr id="241" name="Google Shape;24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81250" y="3047499"/>
            <a:ext cx="2182174" cy="163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4725" y="1417676"/>
            <a:ext cx="2414075" cy="1810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61750" y="1448825"/>
            <a:ext cx="2414075" cy="18105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6"/>
          <p:cNvSpPr txBox="1"/>
          <p:nvPr>
            <p:ph type="title"/>
          </p:nvPr>
        </p:nvSpPr>
        <p:spPr>
          <a:xfrm>
            <a:off x="870200" y="2175"/>
            <a:ext cx="7708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Tests</a:t>
            </a:r>
            <a:endParaRPr/>
          </a:p>
        </p:txBody>
      </p:sp>
      <p:sp>
        <p:nvSpPr>
          <p:cNvPr id="249" name="Google Shape;249;p36"/>
          <p:cNvSpPr txBox="1"/>
          <p:nvPr>
            <p:ph type="title"/>
          </p:nvPr>
        </p:nvSpPr>
        <p:spPr>
          <a:xfrm>
            <a:off x="913875" y="687400"/>
            <a:ext cx="7708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700x900</a:t>
            </a:r>
            <a:endParaRPr/>
          </a:p>
        </p:txBody>
      </p:sp>
      <p:sp>
        <p:nvSpPr>
          <p:cNvPr id="250" name="Google Shape;250;p36"/>
          <p:cNvSpPr txBox="1"/>
          <p:nvPr>
            <p:ph type="title"/>
          </p:nvPr>
        </p:nvSpPr>
        <p:spPr>
          <a:xfrm>
            <a:off x="1882525" y="2107175"/>
            <a:ext cx="1446300" cy="51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100"/>
              <a:t>+</a:t>
            </a:r>
            <a:endParaRPr sz="5100"/>
          </a:p>
        </p:txBody>
      </p:sp>
      <p:sp>
        <p:nvSpPr>
          <p:cNvPr id="251" name="Google Shape;251;p36"/>
          <p:cNvSpPr txBox="1"/>
          <p:nvPr>
            <p:ph type="title"/>
          </p:nvPr>
        </p:nvSpPr>
        <p:spPr>
          <a:xfrm>
            <a:off x="5017350" y="2236075"/>
            <a:ext cx="1446300" cy="51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100"/>
              <a:t>=</a:t>
            </a:r>
            <a:endParaRPr sz="5100"/>
          </a:p>
        </p:txBody>
      </p:sp>
      <p:pic>
        <p:nvPicPr>
          <p:cNvPr id="252" name="Google Shape;25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299" y="1525025"/>
            <a:ext cx="1938275" cy="2492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96063" y="1321375"/>
            <a:ext cx="2096675" cy="2695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20600" y="1321375"/>
            <a:ext cx="2096675" cy="26957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anagement Consulting Toolkit by Slidesgo">
  <a:themeElements>
    <a:clrScheme name="Simple Light">
      <a:dk1>
        <a:srgbClr val="000000"/>
      </a:dk1>
      <a:lt1>
        <a:srgbClr val="FFFFFF"/>
      </a:lt1>
      <a:dk2>
        <a:srgbClr val="0E835C"/>
      </a:dk2>
      <a:lt2>
        <a:srgbClr val="EFEFEF"/>
      </a:lt2>
      <a:accent1>
        <a:srgbClr val="06503D"/>
      </a:accent1>
      <a:accent2>
        <a:srgbClr val="000000"/>
      </a:accent2>
      <a:accent3>
        <a:srgbClr val="0E835C"/>
      </a:accent3>
      <a:accent4>
        <a:srgbClr val="EFEFEF"/>
      </a:accent4>
      <a:accent5>
        <a:srgbClr val="06503D"/>
      </a:accent5>
      <a:accent6>
        <a:srgbClr val="000000"/>
      </a:accent6>
      <a:hlink>
        <a:srgbClr val="0A5E4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